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1" autoAdjust="0"/>
    <p:restoredTop sz="94660"/>
  </p:normalViewPr>
  <p:slideViewPr>
    <p:cSldViewPr snapToGrid="0">
      <p:cViewPr varScale="1">
        <p:scale>
          <a:sx n="88" d="100"/>
          <a:sy n="88" d="100"/>
        </p:scale>
        <p:origin x="106" y="1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mamoto,TetsuyaTKMMT" userId="58ba7b2c-7408-481f-b1fe-0aa403ecefe2" providerId="ADAL" clId="{DB25838C-C16C-460F-A26B-DEEE4331DAF2}"/>
    <pc:docChg chg="delSld">
      <pc:chgData name="Yamamoto,TetsuyaTKMMT" userId="58ba7b2c-7408-481f-b1fe-0aa403ecefe2" providerId="ADAL" clId="{DB25838C-C16C-460F-A26B-DEEE4331DAF2}" dt="2025-03-01T22:20:04.228" v="0" actId="47"/>
      <pc:docMkLst>
        <pc:docMk/>
      </pc:docMkLst>
      <pc:sldChg chg="del">
        <pc:chgData name="Yamamoto,TetsuyaTKMMT" userId="58ba7b2c-7408-481f-b1fe-0aa403ecefe2" providerId="ADAL" clId="{DB25838C-C16C-460F-A26B-DEEE4331DAF2}" dt="2025-03-01T22:20:04.228" v="0" actId="47"/>
        <pc:sldMkLst>
          <pc:docMk/>
          <pc:sldMk cId="438574684" sldId="257"/>
        </pc:sldMkLst>
      </pc:sldChg>
      <pc:sldChg chg="del">
        <pc:chgData name="Yamamoto,TetsuyaTKMMT" userId="58ba7b2c-7408-481f-b1fe-0aa403ecefe2" providerId="ADAL" clId="{DB25838C-C16C-460F-A26B-DEEE4331DAF2}" dt="2025-03-01T22:20:04.228" v="0" actId="47"/>
        <pc:sldMkLst>
          <pc:docMk/>
          <pc:sldMk cId="1184726552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4183F-7150-0108-642A-5C793ECD9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DC81CC-F7CE-0BF6-4EE7-D3AC5A0B7A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24613-D355-3364-E066-A5F07CAA3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EAC9-601A-4EDF-B984-E04D779458B6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4D6BBF-7338-94A0-33AF-81A14ABF7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83791-5D0D-61DC-98A8-F3A9391AD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0DA8-AE9D-4A8F-869E-E2C00A0025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94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10E16-E8F4-E993-A765-8B2E365D1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E1279D-0014-00A5-D3E8-A984E6216B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19862-36FA-0F6F-1853-AB4753DEF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EAC9-601A-4EDF-B984-E04D779458B6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0ACA12-CDB7-E8E9-4ABF-4C9A7000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A6B6A4-515A-66CB-90DE-4DCFC5147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0DA8-AE9D-4A8F-869E-E2C00A0025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2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F54896-1ABC-4694-3E2F-CD36893207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8E7B7E-BAF6-054E-C36A-F32FB33175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CD7B9-7DE1-CAF2-9B97-062B108A4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EAC9-601A-4EDF-B984-E04D779458B6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538E2-0DC9-E253-A57D-78496B269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BF5430-6C95-48A8-28E6-0B95308A8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0DA8-AE9D-4A8F-869E-E2C00A0025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779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AF564-B514-DD0D-C4B7-2916ECE92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781B1-7585-26B8-B74C-35DF6DF1F5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AEFD6-6CAB-13F6-5240-6D5ACA1E0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EAC9-601A-4EDF-B984-E04D779458B6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CE92D7-5142-22B9-2A50-4F5869E8D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B98AF-A4E1-2684-702B-4D549134D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0DA8-AE9D-4A8F-869E-E2C00A0025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51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80FBD-6827-34DA-014E-B125ED172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717B98-1CBA-8F91-79DE-A3AFE8AC37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9AE050-A484-C846-8B0E-525D3B2F8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EAC9-601A-4EDF-B984-E04D779458B6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3CD3E7-9998-AD79-F48D-05936D432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124E59-DA10-556B-3275-344788C6F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0DA8-AE9D-4A8F-869E-E2C00A0025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356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05039-229E-6754-09D4-ED45EDA57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31914-58D3-442C-1D1E-2A2097A14E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B94FDF-516A-807E-2E9C-DD2D656C20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6A70D2-2C41-ADE0-6544-9076144BD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EAC9-601A-4EDF-B984-E04D779458B6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791EA-2DA9-9C21-9F4C-3FD46AE67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2E4597-0EA1-517D-53CA-A0C50795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0DA8-AE9D-4A8F-869E-E2C00A0025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663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C9B46-52B9-A161-2782-11B2BFDF8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E34BC5-BF45-7008-7876-80618E918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C6F60B-735E-FCF5-A622-299CA91CA8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56EFCC-52AE-1731-A274-90C56B55C1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51B8C8-93D2-37E2-70DF-53B8D0F563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A21746-578B-DE6D-9D1D-896597B43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EAC9-601A-4EDF-B984-E04D779458B6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7BA1F0-19F0-F994-E3FD-76AE78D8C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A06979-7E9B-4D12-4316-430686AFC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0DA8-AE9D-4A8F-869E-E2C00A0025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71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A6C4-15FC-F2D4-8E5B-C3E2DD41B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DE377C-6B3D-FAFD-C4DA-B6AD6C735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EAC9-601A-4EDF-B984-E04D779458B6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FB5967-06BB-696B-68E1-BE57942C9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58A3E1-F947-46E1-B343-34397BA36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0DA8-AE9D-4A8F-869E-E2C00A0025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578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EC6D6A-2CC0-7135-915F-8CBE64190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EAC9-601A-4EDF-B984-E04D779458B6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49DFB7-2AC1-F6BB-B128-91D923AC2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4991EE-FEEA-4906-025F-991A8CE50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0DA8-AE9D-4A8F-869E-E2C00A0025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539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BAF79-EC99-BAB2-0500-A3CFA68D8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5D041-A4E6-5007-4DC8-5DEDE9C8AA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10CBD6-CBFF-2710-4499-B32147B98A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622511-A4A2-08ED-6D90-B68D5152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EAC9-601A-4EDF-B984-E04D779458B6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AAD4BB-96BA-50A1-0281-D7AAC3735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60C44C-4D9E-3587-E86B-223B21A95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0DA8-AE9D-4A8F-869E-E2C00A0025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75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9E815-035A-36B7-24AD-0E26791A7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D86D48-844B-F3BF-94FC-05B8222325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4910A4-A556-9482-A4A7-B640581ED7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7F6A1A-FD98-FE13-1E1D-F5C30495E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EAC9-601A-4EDF-B984-E04D779458B6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AD801C-261E-7861-E350-05F053461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1804D7-0B48-1274-4908-47DD770DC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0DA8-AE9D-4A8F-869E-E2C00A0025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557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07FC33-5E85-3A68-CD1E-1F60A41C0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088206-D90D-A2D2-2563-F6AB41D5F2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9891EB-BB27-8DB3-BBEC-F4E558266B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EEAC9-601A-4EDF-B984-E04D779458B6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8820F-4704-C537-9130-62BBC8DFF1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BE8C0-422F-AE02-F99B-4FC46839C1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80DA8-AE9D-4A8F-869E-E2C00A0025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880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7F94E479-F769-CF3F-E117-20238D94D780}"/>
              </a:ext>
            </a:extLst>
          </p:cNvPr>
          <p:cNvGrpSpPr/>
          <p:nvPr/>
        </p:nvGrpSpPr>
        <p:grpSpPr>
          <a:xfrm>
            <a:off x="1374433" y="729239"/>
            <a:ext cx="9427475" cy="87004"/>
            <a:chOff x="459474" y="559558"/>
            <a:chExt cx="11273051" cy="87004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2E7502F2-87AC-5927-1ACB-AB5363EAA599}"/>
                </a:ext>
              </a:extLst>
            </p:cNvPr>
            <p:cNvCxnSpPr>
              <a:cxnSpLocks/>
            </p:cNvCxnSpPr>
            <p:nvPr/>
          </p:nvCxnSpPr>
          <p:spPr>
            <a:xfrm>
              <a:off x="459474" y="559558"/>
              <a:ext cx="11273051" cy="0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84B9ED20-AB16-A44D-0EAD-65FF3D2E62A0}"/>
                </a:ext>
              </a:extLst>
            </p:cNvPr>
            <p:cNvCxnSpPr>
              <a:cxnSpLocks/>
            </p:cNvCxnSpPr>
            <p:nvPr/>
          </p:nvCxnSpPr>
          <p:spPr>
            <a:xfrm>
              <a:off x="459474" y="646562"/>
              <a:ext cx="11273051" cy="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64384979-FE48-442D-8400-050032C154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634455"/>
              </p:ext>
            </p:extLst>
          </p:nvPr>
        </p:nvGraphicFramePr>
        <p:xfrm>
          <a:off x="1433971" y="1198681"/>
          <a:ext cx="9358607" cy="4812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690">
                  <a:extLst>
                    <a:ext uri="{9D8B030D-6E8A-4147-A177-3AD203B41FA5}">
                      <a16:colId xmlns:a16="http://schemas.microsoft.com/office/drawing/2014/main" val="95167302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727394436"/>
                    </a:ext>
                  </a:extLst>
                </a:gridCol>
                <a:gridCol w="4440455">
                  <a:extLst>
                    <a:ext uri="{9D8B030D-6E8A-4147-A177-3AD203B41FA5}">
                      <a16:colId xmlns:a16="http://schemas.microsoft.com/office/drawing/2014/main" val="1641219907"/>
                    </a:ext>
                  </a:extLst>
                </a:gridCol>
                <a:gridCol w="569087">
                  <a:extLst>
                    <a:ext uri="{9D8B030D-6E8A-4147-A177-3AD203B41FA5}">
                      <a16:colId xmlns:a16="http://schemas.microsoft.com/office/drawing/2014/main" val="1426130524"/>
                    </a:ext>
                  </a:extLst>
                </a:gridCol>
                <a:gridCol w="3270095">
                  <a:extLst>
                    <a:ext uri="{9D8B030D-6E8A-4147-A177-3AD203B41FA5}">
                      <a16:colId xmlns:a16="http://schemas.microsoft.com/office/drawing/2014/main" val="42632670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Name: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[Insert]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Date of Birth: [Insert]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4491595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137078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Address: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[Insert]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473956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Issued Date: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[Insert]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Driving License</a:t>
                      </a:r>
                    </a:p>
                  </a:txBody>
                  <a:tcPr vert="eaVert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Driver’s License</a:t>
                      </a:r>
                    </a:p>
                  </a:txBody>
                  <a:tcPr vert="eaVert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114844"/>
                  </a:ext>
                </a:extLst>
              </a:tr>
              <a:tr h="463974">
                <a:tc gridSpan="4"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Valid until: [Insert and change color as needed]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05967"/>
                  </a:ext>
                </a:extLst>
              </a:tr>
              <a:tr h="624840">
                <a:tc gridSpan="4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Conditions for the License:</a:t>
                      </a:r>
                    </a:p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[Glasses,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etc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Semi-medium vehicle limited to semi-medium vehicle (5t)]</a:t>
                      </a:r>
                    </a:p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5126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License Number: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[Insert]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98948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Motorcycle license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MMM/DD/YYYY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[Insert] Prefectural Public Safety Commission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[Tokyo Metropolitan/XX Prefecture] </a:t>
                      </a:r>
                      <a:br>
                        <a:rPr lang="en-US" sz="14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Public Safety Commission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9112285"/>
                  </a:ext>
                </a:extLst>
              </a:tr>
              <a:tr h="302466">
                <a:tc gridSpan="2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Others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MMM/DD/YYYY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7509988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Commercial license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MMM/DD/YYYY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1356174"/>
                  </a:ext>
                </a:extLst>
              </a:tr>
            </a:tbl>
          </a:graphicData>
        </a:graphic>
      </p:graphicFrame>
      <p:grpSp>
        <p:nvGrpSpPr>
          <p:cNvPr id="12" name="Group 11">
            <a:extLst>
              <a:ext uri="{FF2B5EF4-FFF2-40B4-BE49-F238E27FC236}">
                <a16:creationId xmlns:a16="http://schemas.microsoft.com/office/drawing/2014/main" id="{548317AC-57AD-9B6E-EFE1-7FF5FDCC8CD6}"/>
              </a:ext>
            </a:extLst>
          </p:cNvPr>
          <p:cNvGrpSpPr/>
          <p:nvPr/>
        </p:nvGrpSpPr>
        <p:grpSpPr>
          <a:xfrm>
            <a:off x="7964130" y="2684206"/>
            <a:ext cx="2527196" cy="2754637"/>
            <a:chOff x="9015412" y="2257425"/>
            <a:chExt cx="1966913" cy="2052637"/>
          </a:xfrm>
          <a:solidFill>
            <a:schemeClr val="bg2">
              <a:lumMod val="90000"/>
            </a:schemeClr>
          </a:solidFill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65F066F-3816-AAE8-EDF6-B1BD9678D78D}"/>
                </a:ext>
              </a:extLst>
            </p:cNvPr>
            <p:cNvSpPr/>
            <p:nvPr/>
          </p:nvSpPr>
          <p:spPr>
            <a:xfrm>
              <a:off x="9153525" y="2257425"/>
              <a:ext cx="1685925" cy="18288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Graphic 10" descr="User outline">
              <a:extLst>
                <a:ext uri="{FF2B5EF4-FFF2-40B4-BE49-F238E27FC236}">
                  <a16:creationId xmlns:a16="http://schemas.microsoft.com/office/drawing/2014/main" id="{835D7003-F441-CFB2-8427-C742042C84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015412" y="2343149"/>
              <a:ext cx="1966913" cy="1966913"/>
            </a:xfrm>
            <a:prstGeom prst="rect">
              <a:avLst/>
            </a:prstGeom>
          </p:spPr>
        </p:pic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E303F66E-739F-6116-F3C7-8675399554B5}"/>
              </a:ext>
            </a:extLst>
          </p:cNvPr>
          <p:cNvSpPr txBox="1"/>
          <p:nvPr/>
        </p:nvSpPr>
        <p:spPr>
          <a:xfrm>
            <a:off x="1403929" y="265473"/>
            <a:ext cx="9367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English Translation of Driving License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CCC9971-438F-E953-D935-EFB30A57CB67}"/>
              </a:ext>
            </a:extLst>
          </p:cNvPr>
          <p:cNvSpPr/>
          <p:nvPr/>
        </p:nvSpPr>
        <p:spPr>
          <a:xfrm>
            <a:off x="10278255" y="5438842"/>
            <a:ext cx="430919" cy="453651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rgbClr val="C00000"/>
                </a:solidFill>
              </a:rPr>
              <a:t>Seal</a:t>
            </a:r>
          </a:p>
        </p:txBody>
      </p:sp>
    </p:spTree>
    <p:extLst>
      <p:ext uri="{BB962C8B-B14F-4D97-AF65-F5344CB8AC3E}">
        <p14:creationId xmlns:p14="http://schemas.microsoft.com/office/powerpoint/2010/main" val="3003807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fb76b20-b480-4230-8bf5-23ec920b1ce3}" enabled="0" method="" siteId="{ffb76b20-b480-4230-8bf5-23ec920b1c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97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Tetsuya Yamamoto</dc:creator>
  <cp:lastModifiedBy>Yamamoto,TetsuyaTKMMT</cp:lastModifiedBy>
  <cp:revision>4</cp:revision>
  <dcterms:created xsi:type="dcterms:W3CDTF">2025-02-01T20:19:20Z</dcterms:created>
  <dcterms:modified xsi:type="dcterms:W3CDTF">2025-03-01T22:20:22Z</dcterms:modified>
</cp:coreProperties>
</file>